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06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YAMUNA - The Personal Voice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 tasks on your PC with just voice commands! Yamuna simplifies how you interact with your computer. Control applications, settings, and more using your voice. Experience a new level of personal productivity and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3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&amp; Demo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29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YAMUNA streamlines PC interactions. It makes technology more accessible and user-friendly. Future updates will bring enhanced security and more features.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See YAMUNA in action with a live demonstration. Witness the power of voice-controlled computing. Experience the future of personal productivity.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8B4C68-195E-E550-3AA3-59145C64F8CB}"/>
              </a:ext>
            </a:extLst>
          </p:cNvPr>
          <p:cNvSpPr/>
          <p:nvPr/>
        </p:nvSpPr>
        <p:spPr>
          <a:xfrm>
            <a:off x="12863945" y="7751618"/>
            <a:ext cx="1662546" cy="39485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1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YAMUNA is a smart voice assistant designed to control your PC with voice commands. It simplifies tasks like opening apps and controlling system settings.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0949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Get real-time updates with just your voice. YAMUNA is your personal assistant, ready to respond to your needs. Simplify your digital life today.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6A6A5-B7DC-1B08-D662-679CA4934D70}"/>
              </a:ext>
            </a:extLst>
          </p:cNvPr>
          <p:cNvSpPr/>
          <p:nvPr/>
        </p:nvSpPr>
        <p:spPr>
          <a:xfrm>
            <a:off x="12863945" y="7751618"/>
            <a:ext cx="1662546" cy="39485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376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Features &amp; Capabilities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90243" y="242220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Open applications with just your voice.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44642" y="3757493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Control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 volume &amp; brightness using voice commands.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43451" y="509277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82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Multimedia Playback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Play YouTube videos effortlessly.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49404" y="6428065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Information Updates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Get weather &amp; news updates instantly.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Speech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algorithms for accurate voice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pyttsx3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Text-to-Speech conversion for voice responses.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Gemini 2.0 Flash AI API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AI for intelligent assistance.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OS &amp; Time Libraries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Core libraries for system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631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Workflow Overview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0818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3755588"/>
            <a:ext cx="196000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Detect Wake-up Word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752005" y="407431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YAMUNA listens for its name.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92704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4640104"/>
            <a:ext cx="252734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Process the Voice Command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752005" y="4958834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command is analyzed and understood.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77220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5524619"/>
            <a:ext cx="202168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Execute the Command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752005" y="584334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action is performed on your PC.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61735"/>
            <a:ext cx="737116" cy="884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2005" y="6409134"/>
            <a:ext cx="193512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Await Next Command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752005" y="6727865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YAMUNA is ready for further instructions.</a:t>
            </a:r>
            <a:endParaRPr lang="en-US" sz="11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C7B36B-84D7-210B-504A-61D7724CDC63}"/>
              </a:ext>
            </a:extLst>
          </p:cNvPr>
          <p:cNvSpPr/>
          <p:nvPr/>
        </p:nvSpPr>
        <p:spPr>
          <a:xfrm>
            <a:off x="12863945" y="7751618"/>
            <a:ext cx="1662546" cy="39485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3538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Flowchart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4028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representation of YAMUNA's workflow. The flowchart shows step-by-step the processes that happen to execute your commands.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37BE9E-2315-317A-AE08-77EFCECB19A9}"/>
              </a:ext>
            </a:extLst>
          </p:cNvPr>
          <p:cNvSpPr/>
          <p:nvPr/>
        </p:nvSpPr>
        <p:spPr>
          <a:xfrm>
            <a:off x="12863945" y="7751618"/>
            <a:ext cx="1662546" cy="39485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8971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Command Categories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 Control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Launch and manage your applications.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36362" y="3339346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Control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Adjust volume, brightness, and other settings.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57949" y="3339346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917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Information Retrieval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Get news, weather, and other updates.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56997" y="5598914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Assistance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Set reminders and manage to-do lists.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02310" y="5598914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F65428-CA5B-CE91-B5E8-4D193314E2F0}"/>
              </a:ext>
            </a:extLst>
          </p:cNvPr>
          <p:cNvSpPr/>
          <p:nvPr/>
        </p:nvSpPr>
        <p:spPr>
          <a:xfrm>
            <a:off x="12863945" y="7751618"/>
            <a:ext cx="1662546" cy="39485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4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4370"/>
            <a:ext cx="409372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&amp; Solutions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307580" y="4216241"/>
            <a:ext cx="15240" cy="3243382"/>
          </a:xfrm>
          <a:prstGeom prst="roundRect">
            <a:avLst>
              <a:gd name="adj" fmla="val 1451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648569" y="4540329"/>
            <a:ext cx="516017" cy="15240"/>
          </a:xfrm>
          <a:prstGeom prst="roundRect">
            <a:avLst>
              <a:gd name="adj" fmla="val 1451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149346" y="4382095"/>
            <a:ext cx="331708" cy="33170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276981" y="4437340"/>
            <a:ext cx="76319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661416" y="436364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Speech Recognition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93790" y="4682371"/>
            <a:ext cx="5710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 for accuracy and speed.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7465814" y="5277445"/>
            <a:ext cx="516017" cy="15240"/>
          </a:xfrm>
          <a:prstGeom prst="roundRect">
            <a:avLst>
              <a:gd name="adj" fmla="val 1451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149346" y="5119211"/>
            <a:ext cx="331708" cy="33170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247334" y="5174456"/>
            <a:ext cx="13561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126016" y="510075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Adjustments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8126016" y="5419487"/>
            <a:ext cx="5710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Fine-tuning speed and tone for clarity.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6648569" y="5940862"/>
            <a:ext cx="516017" cy="15240"/>
          </a:xfrm>
          <a:prstGeom prst="roundRect">
            <a:avLst>
              <a:gd name="adj" fmla="val 1451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149346" y="5782628"/>
            <a:ext cx="331708" cy="33170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7246620" y="5837873"/>
            <a:ext cx="137160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661416" y="57641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API Integration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93790" y="6082903"/>
            <a:ext cx="5710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Ensuring robust and reliable performance.</a:t>
            </a:r>
            <a:endParaRPr lang="en-US" sz="1150" dirty="0"/>
          </a:p>
        </p:txBody>
      </p:sp>
      <p:sp>
        <p:nvSpPr>
          <p:cNvPr id="20" name="Shape 17"/>
          <p:cNvSpPr/>
          <p:nvPr/>
        </p:nvSpPr>
        <p:spPr>
          <a:xfrm>
            <a:off x="7465814" y="6604278"/>
            <a:ext cx="516017" cy="15240"/>
          </a:xfrm>
          <a:prstGeom prst="roundRect">
            <a:avLst>
              <a:gd name="adj" fmla="val 145116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7149346" y="6446044"/>
            <a:ext cx="331708" cy="33170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7250430" y="6501289"/>
            <a:ext cx="129421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8126016" y="642758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Voice Animation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8126016" y="6746319"/>
            <a:ext cx="5710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Adding an engaging visual overlay.</a:t>
            </a:r>
            <a:endParaRPr lang="en-US" sz="11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309B34-D116-9AFD-6A11-57A58650C83B}"/>
              </a:ext>
            </a:extLst>
          </p:cNvPr>
          <p:cNvSpPr/>
          <p:nvPr/>
        </p:nvSpPr>
        <p:spPr>
          <a:xfrm>
            <a:off x="12863945" y="7751618"/>
            <a:ext cx="1662546" cy="394855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58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Improvements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User-friendly interface for permissions and settings.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protection and firewall integration.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OS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Tailored for specific operating systems.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324695" y="5719405"/>
            <a:ext cx="3017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Contextual Responses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Intelligent and relevant answers.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420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JERRIPOTHULA PRABHU CHARAN</cp:lastModifiedBy>
  <cp:revision>3</cp:revision>
  <dcterms:created xsi:type="dcterms:W3CDTF">2025-03-01T21:43:18Z</dcterms:created>
  <dcterms:modified xsi:type="dcterms:W3CDTF">2025-03-03T13:17:45Z</dcterms:modified>
</cp:coreProperties>
</file>